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Overpass"/>
      <p:regular r:id="rId17"/>
    </p:embeddedFont>
    <p:embeddedFont>
      <p:font typeface="Overpass"/>
      <p:regular r:id="rId18"/>
    </p:embeddedFont>
    <p:embeddedFont>
      <p:font typeface="Overpass"/>
      <p:regular r:id="rId19"/>
    </p:embeddedFont>
    <p:embeddedFont>
      <p:font typeface="Overpass"/>
      <p:regular r:id="rId20"/>
    </p:embeddedFont>
    <p:embeddedFont>
      <p:font typeface="Overpass"/>
      <p:regular r:id="rId21"/>
    </p:embeddedFont>
    <p:embeddedFont>
      <p:font typeface="Overpass"/>
      <p:regular r:id="rId22"/>
    </p:embeddedFont>
    <p:embeddedFont>
      <p:font typeface="Overpass"/>
      <p:regular r:id="rId23"/>
    </p:embeddedFont>
    <p:embeddedFont>
      <p:font typeface="Overpas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2.png>
</file>

<file path=ppt/media/image-3-3.png>
</file>

<file path=ppt/media/image-3-4.png>
</file>

<file path=ppt/media/image-5-1.png>
</file>

<file path=ppt/media/image-5-2.png>
</file>

<file path=ppt/media/image-5-3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1267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Spring Boot CRUD Application: A Deep Dive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07967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This presentation explores a Spring Boot CRUD app using PostgreSQL and JPA. The application demonstrates Create, Read, Update, Delete operations with REST APIs. Code is hosted on GitHub for full access.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515808"/>
            <a:ext cx="382905" cy="382905"/>
          </a:xfrm>
          <a:prstGeom prst="roundRect">
            <a:avLst>
              <a:gd name="adj" fmla="val 23878209"/>
            </a:avLst>
          </a:prstGeom>
          <a:solidFill>
            <a:srgbClr val="6BD063"/>
          </a:solidFill>
          <a:ln w="7620">
            <a:solidFill>
              <a:srgbClr val="4D4D5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49139" y="5658445"/>
            <a:ext cx="13287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4D4D51"/>
                </a:solidFill>
                <a:latin typeface="Overpass Medium" pitchFamily="34" charset="0"/>
                <a:ea typeface="Overpass Medium" pitchFamily="34" charset="-122"/>
                <a:cs typeface="Overpass Medium" pitchFamily="34" charset="-120"/>
              </a:rPr>
              <a:t>gk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826687" y="5497949"/>
            <a:ext cx="2378869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by girish kudachi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263" y="761881"/>
            <a:ext cx="7605474" cy="1293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Conclusion and Future Enhancements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69263" y="2384584"/>
            <a:ext cx="3692843" cy="3601760"/>
          </a:xfrm>
          <a:prstGeom prst="roundRect">
            <a:avLst>
              <a:gd name="adj" fmla="val 2563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6672" y="2611993"/>
            <a:ext cx="258591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Summary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96672" y="3067050"/>
            <a:ext cx="3238024" cy="70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CRUD app leverages Spring Boot with PostgreSQL efficiently.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1895" y="2384584"/>
            <a:ext cx="3692843" cy="3601760"/>
          </a:xfrm>
          <a:prstGeom prst="roundRect">
            <a:avLst>
              <a:gd name="adj" fmla="val 2563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9304" y="2611993"/>
            <a:ext cx="258591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Next Steps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909304" y="3067050"/>
            <a:ext cx="3238024" cy="70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Add pagination and sorting support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909304" y="3847148"/>
            <a:ext cx="3238024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Implement request validation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909304" y="4275653"/>
            <a:ext cx="3238024" cy="70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Enable authentication and authorization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4909304" y="5055751"/>
            <a:ext cx="3238024" cy="70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Deploy to cloud platforms like AWS or Heroku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69263" y="6206133"/>
            <a:ext cx="7605474" cy="1261467"/>
          </a:xfrm>
          <a:prstGeom prst="roundRect">
            <a:avLst>
              <a:gd name="adj" fmla="val 7318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96672" y="6433542"/>
            <a:ext cx="258591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Discussion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96672" y="6888599"/>
            <a:ext cx="7150656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Open floor for questions and future collaboration ideas.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0569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Project Setup and Dependencies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572703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2819638"/>
            <a:ext cx="349377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Development Environment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84659" y="3315176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Using IntelliJ IDEA for efficient Java and Spring Boot coding.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4184452"/>
            <a:ext cx="7468553" cy="3239333"/>
          </a:xfrm>
          <a:prstGeom prst="roundRect">
            <a:avLst>
              <a:gd name="adj" fmla="val 3104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84659" y="44313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Core Dependencies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4659" y="4926925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spring-boot-starter-data-jpa for JPA integration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84659" y="5393650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postgresql driver for database connection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84659" y="5860375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lombok for automatic code generation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84659" y="6327100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spring-boot-starter-web for REST API functions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84659" y="6793825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spring-boot-devtools for hot reload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5649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Database Configuration with PostgreSQL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2349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374" y="3281482"/>
            <a:ext cx="337899" cy="4224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01959" y="3305770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Database Setup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101959" y="3801308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Configured PostgreSQL locally and optionally cloud-based instances.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10208062" y="322349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8312" y="3281482"/>
            <a:ext cx="337899" cy="4224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85897" y="3305770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Key Configuration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85897" y="3801308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Datasource URL, username, password set in properties file.</a:t>
            </a:r>
            <a:endParaRPr lang="en-US" sz="1850" dirty="0"/>
          </a:p>
        </p:txBody>
      </p:sp>
      <p:sp>
        <p:nvSpPr>
          <p:cNvPr id="12" name="Shape 7"/>
          <p:cNvSpPr/>
          <p:nvPr/>
        </p:nvSpPr>
        <p:spPr>
          <a:xfrm>
            <a:off x="6324124" y="542913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374" y="5487114"/>
            <a:ext cx="337899" cy="42243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01959" y="5511403"/>
            <a:ext cx="282797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Schema Management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101959" y="6006941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Used spring.jpa.hibernate.ddl-auto for automatic schema updates.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78035"/>
            <a:ext cx="670964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Entity Definition with JPA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80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Entity Setup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27160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Defined entities with @Entity and mapped to database tables.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25303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Example: User entity involves id, name, email fields.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680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Annotations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27160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@Id and @GeneratedValue for primary keys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473833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@Column for column mappings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520505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Lombok @Data and constructors for boilerplate code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4806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Repository Layer with Spring Data JPA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1507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974" y="3473053"/>
            <a:ext cx="337899" cy="4224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15559" y="3497342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Repository Interface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615559" y="3992880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Extended JpaRepository to enable CRUD without extra code.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4721662" y="341507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912" y="3473053"/>
            <a:ext cx="337899" cy="4224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99497" y="3497342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Built-in Methods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99497" y="3992880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save(), findById(), findAll(), deleteById()</a:t>
            </a:r>
            <a:endParaRPr lang="en-US" sz="1850" dirty="0"/>
          </a:p>
        </p:txBody>
      </p:sp>
      <p:sp>
        <p:nvSpPr>
          <p:cNvPr id="12" name="Shape 7"/>
          <p:cNvSpPr/>
          <p:nvPr/>
        </p:nvSpPr>
        <p:spPr>
          <a:xfrm>
            <a:off x="837724" y="56207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3" name="Text 8"/>
          <p:cNvSpPr/>
          <p:nvPr/>
        </p:nvSpPr>
        <p:spPr>
          <a:xfrm>
            <a:off x="1615559" y="5702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Custom Queries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615559" y="619851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Derived query methods by method naming like findByEmail().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78035"/>
            <a:ext cx="789824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Service Layer Implementation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80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Business Logic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27160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Services handle data manipulation and business rules.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7001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Example methods: createUser, getUserById, updateUser, deleteUser.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680341"/>
            <a:ext cx="332184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Transaction Management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27160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@Transactional ensures data integrity during operations.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6381" y="774263"/>
            <a:ext cx="6819662" cy="672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REST API Controller Design</a:t>
            </a:r>
            <a:endParaRPr lang="en-US" sz="4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381" y="1789271"/>
            <a:ext cx="1142881" cy="166163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72043" y="2017752"/>
            <a:ext cx="2834640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Controller Annotations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772043" y="2490907"/>
            <a:ext cx="6058376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@RestController and @RequestMapping organize API endpoints.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381" y="3450908"/>
            <a:ext cx="1142881" cy="26328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72043" y="3679388"/>
            <a:ext cx="2689146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HTTP Methods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772043" y="4152543"/>
            <a:ext cx="6058376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@PostMapping for create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7772043" y="4598194"/>
            <a:ext cx="6058376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@GetMapping for read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7772043" y="5043845"/>
            <a:ext cx="6058376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@PutMapping for update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772043" y="5489496"/>
            <a:ext cx="6058376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@DeleteMapping for delete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381" y="6083737"/>
            <a:ext cx="1142881" cy="137148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772043" y="6312218"/>
            <a:ext cx="2689146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Parameter Binding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7772043" y="6785372"/>
            <a:ext cx="6058376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@PathVariable and @RequestBody simplify data handling.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4806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Testing the APIs with Postman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41507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4374" y="347305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3497342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Create User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992880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Sent POST request with JSON payload to /api/users.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208062" y="341507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08312" y="347305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85897" y="3497342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Retrieve User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85897" y="3992880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Tested GET endpoint using user ID parameter.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6207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24374" y="567868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702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Update and Delete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19851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Confirmed PUT and DELETE operations via API calls.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901577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Code Structure and Best Practices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Project Layout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src/main/java structured by layers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3753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resources hold config files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Standards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Consistent naming and error handling improve maintainability.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2025-05-23T07:35:32Z</dcterms:created>
  <dcterms:modified xsi:type="dcterms:W3CDTF">2025-05-23T07:35:32Z</dcterms:modified>
</cp:coreProperties>
</file>